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8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20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8B10D6-B46B-49DC-B83F-E924A4B4D45E}" type="datetimeFigureOut">
              <a:rPr lang="en-US" smtClean="0"/>
              <a:t>4/26/18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47294B-6D48-4C0D-AB3D-00EA3C2A7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03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27409-9C3F-4BF2-9D5D-A1CA77B3E6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346BED-7DD4-4D24-AE72-D280C7118E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2D933-E6FE-4F91-BB0D-A23B745FB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2E50A-AA7C-465F-A1A2-63ACEBFDD93A}" type="datetime1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92F0F-294E-483A-B500-49E84725C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C4FE4-6E22-4606-8FCF-6653CC9AC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39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7B719-99BA-462B-9FB4-6BAF46A4E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37F96B-4AAE-495C-8E07-5174A1ACA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CD47F-C1B1-494F-BC4C-06E36A683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3F455-A787-47A6-81AA-AE3E1D10A80E}" type="datetime1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0D017-4CF0-433E-B4FE-C1490CE64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6AD825-90EF-4378-887D-E3159CAD2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925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34A56C-4F71-48ED-9D26-39142DFF1B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943BC6-59A1-4608-A3CE-24E775F7A4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D1C3B-9FFD-468B-AE94-B5E2DEBA3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724CDE-092B-49FB-A673-4A4DCF25771E}" type="datetime1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42CF8-340A-4885-B20D-7D22A8BE4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4D6EF3-FDB2-4232-B48D-9B926D708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894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41D31-C958-477A-AB6B-D24EBFF17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C5CD0-A5DD-4B42-BDFB-A1FDAEAC3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8EBE3-1CEB-46C8-9F6B-5EE511D14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EBF75-EE77-44A8-9EA8-3CAB831D69A4}" type="datetime1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B9669-CD55-4AB0-8EA7-7342DA201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2FF9D-6BC3-40B8-9AA1-6BEA31624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18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83088-284F-4854-BDAB-6D9B40AB9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AFE9CB-CCC9-48C7-B3A0-89498BC4E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DF153-4D2B-480A-B252-4B1E1B60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7E3AA-AD09-4087-B299-848993C0C83F}" type="datetime1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DF2C2-F77F-4423-B0CB-1C6E87EF3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866DE-C328-417E-9257-457DFA579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01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E9578-1D79-476A-82A7-5AAB497C1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CE774-B0C3-4CAD-853F-5F9208D800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2D7661-DB35-49F2-9C4C-63274B219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341E70-F251-4E10-9179-A4D725D7A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8D285-4618-4CEC-9C20-544F68C0D9E2}" type="datetime1">
              <a:rPr lang="en-US" smtClean="0"/>
              <a:t>4/26/18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26A10-F6EE-4BBC-B1CF-3B0D1ED9D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B450FA-638E-427A-8A7B-D42432FA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42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2EB1C-7128-462F-8967-93639C4AC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7EE6B7-1B84-46C9-ABC0-239E867FC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BDAF29-9C94-45CD-A2EF-525A4D4315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4D5DFF-133E-4971-BA31-E354C47EC0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C393BB-F3DB-40A0-A6A6-9D8485AA5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9BF377-BB6D-4664-A18F-E0DA30802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31989-79D6-48EF-B796-F9C11AEAF5F7}" type="datetime1">
              <a:rPr lang="en-US" smtClean="0"/>
              <a:t>4/26/18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38CFD5-988A-41A2-A3C7-411F46530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A849DB-D05B-4F59-A767-C99D8AAE5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715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C836E-2BAD-46DC-A208-8E687D87C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CE885C-3AFD-4FE5-9EB9-D68E2D050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6FD18-CDA1-49A9-9F7C-E0AE577E10F2}" type="datetime1">
              <a:rPr lang="en-US" smtClean="0"/>
              <a:t>4/26/18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8A9B7F-E795-4B52-BF17-332AA1407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F3A17C-8FAD-4EE3-99FE-56C365D4A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16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14FB04-8790-4275-9B5A-BE7074DE6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26F10-03FE-409D-8E64-B604FCBFC31F}" type="datetime1">
              <a:rPr lang="en-US" smtClean="0"/>
              <a:t>4/26/18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D3E98B-CF9E-42D7-B0CA-E8ADC3502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0E9B3-8BBF-491E-A42C-5DB99A3CE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79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6307B-B58C-4C35-92A5-9848B3308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CB181-EB3C-4EDB-B326-96C2E070F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EA3E53-B3C3-4530-8A0A-76B049FB5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32778-23A6-4B38-B469-2209481A1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D79EA-B962-4E91-9131-169A26CBE7DC}" type="datetime1">
              <a:rPr lang="en-US" smtClean="0"/>
              <a:t>4/26/18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88826A-1361-4CD8-8D4D-F0760C23C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628CE5-A463-40E6-9BF0-E50169429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010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4B949-E097-401B-887E-7DE8F0596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E869D8-A635-4938-9984-3A573BC900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86C80F-DC3F-4BFD-B9B6-505806BA7E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00554C-6B3D-4CB5-A0C2-8A9BE3E43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9738A-FCAE-4BE7-8BEA-3C9E0C6D3DF5}" type="datetime1">
              <a:rPr lang="en-US" smtClean="0"/>
              <a:t>4/26/18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CFCD25-ADFA-4CA4-B9BF-1BDC81FF5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31118-9F3A-497F-82D2-21A13E2EA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01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83ED8A-6270-49DC-9F87-2355A3A5A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1940A-9B39-4CDF-9286-B1AEB3313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892BE-ED47-4155-85F8-1F41B8B97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5C80EB-1FC5-483E-90DD-85DD67E8F6ED}" type="datetime1">
              <a:rPr lang="en-US" smtClean="0"/>
              <a:t>4/26/18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42C83-89F9-4D80-AE6B-AC8B03CC84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&lt;Group Number&gt; : &lt;NetIDs&gt;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0442B-97D6-42A0-8CF0-2152D6DC0D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E567D-86F6-4D7A-B36F-1CC14AF3D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762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56D08-53F9-4A14-8BBA-4EFFDD3CF1C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ECE 498 MP3 Report Template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07408C-9832-436E-9A3F-B52145BFBC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Spring 2018</a:t>
            </a:r>
          </a:p>
          <a:p>
            <a:endParaRPr lang="en-US" dirty="0"/>
          </a:p>
          <a:p>
            <a:r>
              <a:rPr lang="en-US" dirty="0"/>
              <a:t>&lt;Group Number&gt; : &lt;NetIDs&gt;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A664BE-D8CD-45A7-9956-CE248438B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D6B856-09AB-4F1B-B481-11C65E66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965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ED0A0-7FE7-DD40-AF13-2B789A6D2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92B58-2C19-2547-8615-192420683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Highlight elements common to the factor graph in Task 3</a:t>
            </a:r>
          </a:p>
          <a:p>
            <a:endParaRPr lang="en-US" dirty="0"/>
          </a:p>
          <a:p>
            <a:r>
              <a:rPr lang="en-US" dirty="0"/>
              <a:t>To add a new event to your factor graph, what additional information is required?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E8CF18-70C3-6749-BB87-AA8436401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2065C1-CE03-374E-A635-374EF4373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185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410B-510D-439B-A903-11440C298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Breakdown of Contribution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6622C-87FC-42B2-8761-A17CFFDD2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Member 1 (Overall percentage of work):</a:t>
            </a:r>
          </a:p>
          <a:p>
            <a:pPr lvl="1"/>
            <a:r>
              <a:rPr lang="en-US" dirty="0"/>
              <a:t>Task A</a:t>
            </a:r>
          </a:p>
          <a:p>
            <a:pPr lvl="1"/>
            <a:r>
              <a:rPr lang="en-US" dirty="0"/>
              <a:t>Task B</a:t>
            </a:r>
          </a:p>
          <a:p>
            <a:pPr lvl="1"/>
            <a:r>
              <a:rPr lang="en-US" dirty="0"/>
              <a:t>Most of Task C</a:t>
            </a:r>
          </a:p>
          <a:p>
            <a:r>
              <a:rPr lang="en-US" dirty="0"/>
              <a:t>Member 2 (Overall percentage of work):</a:t>
            </a:r>
          </a:p>
          <a:p>
            <a:pPr lvl="1"/>
            <a:r>
              <a:rPr lang="en-US" dirty="0"/>
              <a:t>Task C</a:t>
            </a:r>
          </a:p>
          <a:p>
            <a:pPr lvl="1"/>
            <a:r>
              <a:rPr lang="en-US" dirty="0"/>
              <a:t>Task D</a:t>
            </a:r>
          </a:p>
          <a:p>
            <a:pPr lvl="1"/>
            <a:r>
              <a:rPr lang="en-US" dirty="0"/>
              <a:t>Report</a:t>
            </a:r>
          </a:p>
          <a:p>
            <a:r>
              <a:rPr lang="en-US" dirty="0"/>
              <a:t>Member 3 (Overall percentage of work):</a:t>
            </a:r>
          </a:p>
          <a:p>
            <a:pPr lvl="1"/>
            <a:r>
              <a:rPr lang="en-US" dirty="0"/>
              <a:t>Helped member 1 with Task 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D750E-72E6-4EBA-A736-12AA51705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2DE7F-9C72-4AE5-ABC4-C0C739431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271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4BCAD-9DF3-4590-971D-6B99F62D3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 – HTTP Traffic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73580-AAB8-425F-9539-FFF40FB4E3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Attempted Scan:</a:t>
            </a:r>
          </a:p>
          <a:p>
            <a:r>
              <a:rPr lang="en-US" dirty="0"/>
              <a:t>IP Address of Vulnerable Server:</a:t>
            </a:r>
          </a:p>
          <a:p>
            <a:r>
              <a:rPr lang="en-US" dirty="0"/>
              <a:t>Port of Vulnerable Server: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512F7-77F0-40C2-B248-FD6D5908B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41130B-3E9A-4847-A124-93AEC1074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44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851E5-1D79-46CE-9B41-8839079A3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 – HTTP Traffic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C6751-6568-4C2F-BCD6-80B15AFB6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Number of unique content type headers:</a:t>
            </a:r>
          </a:p>
          <a:p>
            <a:r>
              <a:rPr lang="en-US" dirty="0"/>
              <a:t>Average and Maximum Lengths:</a:t>
            </a:r>
          </a:p>
          <a:p>
            <a:endParaRPr lang="en-US" dirty="0"/>
          </a:p>
          <a:p>
            <a:r>
              <a:rPr lang="en-US" dirty="0"/>
              <a:t>Table from Subtask 2.b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FD3D04-6338-43E6-9844-4738A414F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E057F1-6071-4617-AB9E-D74F10ED5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624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AFE23-FE7C-48CE-9F56-8B7B5AEC0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 – Host Log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71CE2-5F54-4EED-8FAF-9C2488DB1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of kernel modules:</a:t>
            </a:r>
          </a:p>
          <a:p>
            <a:r>
              <a:rPr lang="en-US" dirty="0"/>
              <a:t>Attacker controlled module:</a:t>
            </a:r>
          </a:p>
          <a:p>
            <a:endParaRPr lang="en-US" dirty="0"/>
          </a:p>
          <a:p>
            <a:r>
              <a:rPr lang="en-US" dirty="0"/>
              <a:t>How did you verify the attacker controlled module was loaded?</a:t>
            </a:r>
          </a:p>
          <a:p>
            <a:endParaRPr lang="en-US" dirty="0"/>
          </a:p>
          <a:p>
            <a:r>
              <a:rPr lang="en-US" dirty="0"/>
              <a:t>How did you verify that the secret key was read from the server?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FAD8FE-237E-4EAE-B258-6990201CC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6F940-BAA7-4470-9CEC-04232103E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82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289DA-D7A2-45BA-8127-50110AE7F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1 – DNS Traffic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391BB-5056-43E4-939C-14FE9B735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Attacker controlled DNS server:</a:t>
            </a:r>
          </a:p>
          <a:p>
            <a:r>
              <a:rPr lang="en-US" dirty="0"/>
              <a:t>Legitimate DNS server:</a:t>
            </a:r>
          </a:p>
          <a:p>
            <a:endParaRPr lang="en-US" dirty="0"/>
          </a:p>
          <a:p>
            <a:r>
              <a:rPr lang="en-US" dirty="0"/>
              <a:t>Histogram of length of queries for both servers: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911BC6-71A3-4D8C-AE18-1A1E5A69F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2686CB-B64C-4392-80D6-C7E6DE339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805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FBE94-9F5B-4F23-841B-DAF66ADD7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2 – Simple Factor Graph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1D0EB-364A-4847-8809-78504BB7F86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Marginal Probability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:</a:t>
                </a:r>
              </a:p>
              <a:p>
                <a:r>
                  <a:rPr lang="en-US" dirty="0"/>
                  <a:t>Value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that maximizes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endParaRPr lang="en-US" b="0" dirty="0"/>
              </a:p>
              <a:p>
                <a:endParaRPr lang="en-US" dirty="0"/>
              </a:p>
              <a:p>
                <a:r>
                  <a:rPr lang="en-US" b="0" dirty="0"/>
                  <a:t>Hand calculations: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F51D0EB-364A-4847-8809-78504BB7F8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3FD06D-E637-4E45-9AF8-2EA0E8FCD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1BF8F6-E75F-433C-9E77-2FC357D2C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505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A34F0-E9B5-4299-B0D7-A43A374DC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 – Factor Graph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3D740-014E-4046-99BB-E13C228E5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of factor graph defined in your code: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E9C402-BF14-4F0E-BC49-55E70400C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1E58D4-9297-403B-BC17-23FC33CE1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7</a:t>
            </a:fld>
            <a:endParaRPr lang="en-US"/>
          </a:p>
        </p:txBody>
      </p:sp>
      <p:pic>
        <p:nvPicPr>
          <p:cNvPr id="6" name="Content Placeholder 3" descr="Task 3 Factor Graph">
            <a:extLst>
              <a:ext uri="{FF2B5EF4-FFF2-40B4-BE49-F238E27FC236}">
                <a16:creationId xmlns:a16="http://schemas.microsoft.com/office/drawing/2014/main" id="{745E1327-F7D7-C741-B4BA-0295454A582A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5021" y="2283935"/>
            <a:ext cx="7608296" cy="377923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9424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A6CAD-ACE6-4D07-AA6D-BBEF4C802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 – Factor Graph Inference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E12D8B-70BD-4549-9C5B-6BAD4EABC27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 table containing</a:t>
                </a:r>
              </a:p>
              <a:p>
                <a:pPr lvl="1"/>
                <a:r>
                  <a:rPr lang="en-US" dirty="0"/>
                  <a:t>Inference on hidden states from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n-US" dirty="0"/>
                  <a:t> 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=9</m:t>
                    </m:r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Recommended action for each state</a:t>
                </a:r>
              </a:p>
              <a:p>
                <a:r>
                  <a:rPr lang="en-US" dirty="0"/>
                  <a:t>How did you pick the recommended action for each step?</a:t>
                </a:r>
              </a:p>
              <a:p>
                <a:r>
                  <a:rPr lang="en-US" dirty="0"/>
                  <a:t>At what time step should you stop the attack?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FE12D8B-70BD-4549-9C5B-6BAD4EABC27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8E76FB-4CDE-4E30-9164-FE3B612D4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1ABDE9-8088-4E06-B10B-071283743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62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2884-757D-44C0-BA54-477EFD45D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4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70C5E-595F-4FE9-9873-A19D8E65E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Image of factor graph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B455CE-E612-4B0E-8244-E1EDBDE1B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&lt;Group Number&gt; : &lt;NetIDs&gt;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A0BA4B-D60F-4730-874F-4BBB24BA9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E567D-86F6-4D7A-B36F-1CC14AF3D0F2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500F1C-9854-AE43-B4AB-BC04BC2CD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498" y="2266145"/>
            <a:ext cx="9397219" cy="391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324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385</Words>
  <Application>Microsoft Macintosh PowerPoint</Application>
  <PresentationFormat>Widescreen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ECE 498 MP3 Report Template</vt:lpstr>
      <vt:lpstr>Task 1 – HTTP Traffic Analysis</vt:lpstr>
      <vt:lpstr>Task 1 – HTTP Traffic Analysis</vt:lpstr>
      <vt:lpstr>Task 1 – Host Log Analysis</vt:lpstr>
      <vt:lpstr>Task 1 – DNS Traffic Analysis</vt:lpstr>
      <vt:lpstr>Task 2 – Simple Factor Graph</vt:lpstr>
      <vt:lpstr>Task 3 – Factor Graph Inference</vt:lpstr>
      <vt:lpstr>Task 3 – Factor Graph Inference</vt:lpstr>
      <vt:lpstr>Task 4 </vt:lpstr>
      <vt:lpstr>PowerPoint Presentation</vt:lpstr>
      <vt:lpstr>Breakdown of Contribution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ECE 498 MP3 Report Template</dc:title>
  <dc:creator>Devnani, Lavin Rajesh</dc:creator>
  <cp:lastModifiedBy>Pradeep Kumar</cp:lastModifiedBy>
  <cp:revision>10</cp:revision>
  <dcterms:created xsi:type="dcterms:W3CDTF">2018-04-25T05:07:56Z</dcterms:created>
  <dcterms:modified xsi:type="dcterms:W3CDTF">2018-04-26T20:32:22Z</dcterms:modified>
</cp:coreProperties>
</file>

<file path=docProps/thumbnail.jpeg>
</file>